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4"/>
  </p:notesMasterIdLst>
  <p:sldIdLst>
    <p:sldId id="270" r:id="rId2"/>
    <p:sldId id="269" r:id="rId3"/>
    <p:sldId id="273" r:id="rId4"/>
    <p:sldId id="259" r:id="rId5"/>
    <p:sldId id="260" r:id="rId6"/>
    <p:sldId id="261" r:id="rId7"/>
    <p:sldId id="271" r:id="rId8"/>
    <p:sldId id="262" r:id="rId9"/>
    <p:sldId id="263" r:id="rId10"/>
    <p:sldId id="265" r:id="rId11"/>
    <p:sldId id="267" r:id="rId12"/>
    <p:sldId id="272" r:id="rId13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87" d="100"/>
          <a:sy n="87" d="100"/>
        </p:scale>
        <p:origin x="-146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61A91D1F-F832-4FC0-AE79-A9A4E97C551C}" type="datetimeFigureOut">
              <a:rPr lang="ar-IQ" smtClean="0"/>
              <a:pPr/>
              <a:t>29/10/1442</a:t>
            </a:fld>
            <a:endParaRPr lang="ar-IQ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IQ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294B2E26-B658-4653-9E6F-CEEE19A42F50}" type="slidenum">
              <a:rPr lang="ar-IQ" smtClean="0"/>
              <a:pPr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2885369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4B2E26-B658-4653-9E6F-CEEE19A42F50}" type="slidenum">
              <a:rPr lang="ar-IQ" smtClean="0"/>
              <a:pPr/>
              <a:t>11</a:t>
            </a:fld>
            <a:endParaRPr lang="ar-IQ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41A8F-28C3-4BD9-93AD-EC1F05CAA543}" type="datetimeFigureOut">
              <a:rPr lang="ar-IQ" smtClean="0"/>
              <a:pPr/>
              <a:t>29/10/1442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3FD8-E851-4B05-94D3-DEE82DC2E599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41A8F-28C3-4BD9-93AD-EC1F05CAA543}" type="datetimeFigureOut">
              <a:rPr lang="ar-IQ" smtClean="0"/>
              <a:pPr/>
              <a:t>29/10/1442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3FD8-E851-4B05-94D3-DEE82DC2E599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41A8F-28C3-4BD9-93AD-EC1F05CAA543}" type="datetimeFigureOut">
              <a:rPr lang="ar-IQ" smtClean="0"/>
              <a:pPr/>
              <a:t>29/10/1442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3FD8-E851-4B05-94D3-DEE82DC2E599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41A8F-28C3-4BD9-93AD-EC1F05CAA543}" type="datetimeFigureOut">
              <a:rPr lang="ar-IQ" smtClean="0"/>
              <a:pPr/>
              <a:t>29/10/1442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3FD8-E851-4B05-94D3-DEE82DC2E599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41A8F-28C3-4BD9-93AD-EC1F05CAA543}" type="datetimeFigureOut">
              <a:rPr lang="ar-IQ" smtClean="0"/>
              <a:pPr/>
              <a:t>29/10/1442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3FD8-E851-4B05-94D3-DEE82DC2E599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41A8F-28C3-4BD9-93AD-EC1F05CAA543}" type="datetimeFigureOut">
              <a:rPr lang="ar-IQ" smtClean="0"/>
              <a:pPr/>
              <a:t>29/10/1442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3FD8-E851-4B05-94D3-DEE82DC2E599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41A8F-28C3-4BD9-93AD-EC1F05CAA543}" type="datetimeFigureOut">
              <a:rPr lang="ar-IQ" smtClean="0"/>
              <a:pPr/>
              <a:t>29/10/1442</a:t>
            </a:fld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3FD8-E851-4B05-94D3-DEE82DC2E599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41A8F-28C3-4BD9-93AD-EC1F05CAA543}" type="datetimeFigureOut">
              <a:rPr lang="ar-IQ" smtClean="0"/>
              <a:pPr/>
              <a:t>29/10/1442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3FD8-E851-4B05-94D3-DEE82DC2E599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41A8F-28C3-4BD9-93AD-EC1F05CAA543}" type="datetimeFigureOut">
              <a:rPr lang="ar-IQ" smtClean="0"/>
              <a:pPr/>
              <a:t>29/10/1442</a:t>
            </a:fld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3FD8-E851-4B05-94D3-DEE82DC2E599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41A8F-28C3-4BD9-93AD-EC1F05CAA543}" type="datetimeFigureOut">
              <a:rPr lang="ar-IQ" smtClean="0"/>
              <a:pPr/>
              <a:t>29/10/1442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3FD8-E851-4B05-94D3-DEE82DC2E599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E41A8F-28C3-4BD9-93AD-EC1F05CAA543}" type="datetimeFigureOut">
              <a:rPr lang="ar-IQ" smtClean="0"/>
              <a:pPr/>
              <a:t>29/10/1442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3FD8-E851-4B05-94D3-DEE82DC2E599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IQ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E41A8F-28C3-4BD9-93AD-EC1F05CAA543}" type="datetimeFigureOut">
              <a:rPr lang="ar-IQ" smtClean="0"/>
              <a:pPr/>
              <a:t>29/10/1442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B33FD8-E851-4B05-94D3-DEE82DC2E599}" type="slidenum">
              <a:rPr lang="ar-IQ" smtClean="0"/>
              <a:pPr/>
              <a:t>‹#›</a:t>
            </a:fld>
            <a:endParaRPr lang="ar-IQ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910" y="5572140"/>
            <a:ext cx="8229600" cy="1143000"/>
          </a:xfrm>
        </p:spPr>
        <p:txBody>
          <a:bodyPr/>
          <a:lstStyle/>
          <a:p>
            <a:r>
              <a:rPr lang="en-US" dirty="0" smtClean="0"/>
              <a:t>Red blood cells and platelets</a:t>
            </a:r>
            <a:endParaRPr lang="ar-IQ" dirty="0"/>
          </a:p>
        </p:txBody>
      </p:sp>
      <p:pic>
        <p:nvPicPr>
          <p:cNvPr id="10242" name="Picture 2" descr="C:\Users\w\Desktop\blood\110310-1003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58312" cy="5357850"/>
          </a:xfrm>
          <a:prstGeom prst="rect">
            <a:avLst/>
          </a:prstGeom>
          <a:noFill/>
        </p:spPr>
      </p:pic>
      <p:cxnSp>
        <p:nvCxnSpPr>
          <p:cNvPr id="4" name="Straight Arrow Connector 3"/>
          <p:cNvCxnSpPr/>
          <p:nvPr/>
        </p:nvCxnSpPr>
        <p:spPr>
          <a:xfrm flipV="1">
            <a:off x="5652120" y="1988840"/>
            <a:ext cx="576064" cy="50405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472" y="5500702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White blood cell, mature </a:t>
            </a:r>
            <a:r>
              <a:rPr lang="en-US" dirty="0" err="1" smtClean="0"/>
              <a:t>monocyte</a:t>
            </a:r>
            <a:endParaRPr lang="ar-IQ" dirty="0"/>
          </a:p>
        </p:txBody>
      </p:sp>
      <p:pic>
        <p:nvPicPr>
          <p:cNvPr id="7170" name="Picture 2" descr="C:\Users\w\Desktop\blood\110310-09415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786874" cy="5357818"/>
          </a:xfrm>
          <a:prstGeom prst="rect">
            <a:avLst/>
          </a:prstGeom>
          <a:noFill/>
        </p:spPr>
      </p:pic>
      <p:cxnSp>
        <p:nvCxnSpPr>
          <p:cNvPr id="4" name="Straight Arrow Connector 3"/>
          <p:cNvCxnSpPr/>
          <p:nvPr/>
        </p:nvCxnSpPr>
        <p:spPr>
          <a:xfrm flipV="1">
            <a:off x="3275078" y="2605737"/>
            <a:ext cx="648072" cy="4320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5500702"/>
            <a:ext cx="8229600" cy="1143000"/>
          </a:xfrm>
        </p:spPr>
        <p:txBody>
          <a:bodyPr/>
          <a:lstStyle/>
          <a:p>
            <a:r>
              <a:rPr lang="en-US" dirty="0" err="1" smtClean="0"/>
              <a:t>Megakaryocyte</a:t>
            </a:r>
            <a:endParaRPr lang="ar-IQ" dirty="0"/>
          </a:p>
        </p:txBody>
      </p:sp>
      <p:pic>
        <p:nvPicPr>
          <p:cNvPr id="9218" name="Picture 2" descr="C:\Users\w\Desktop\blood\110310-09574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14290"/>
            <a:ext cx="8715436" cy="521494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910" y="5572140"/>
            <a:ext cx="8229600" cy="1143000"/>
          </a:xfrm>
        </p:spPr>
        <p:txBody>
          <a:bodyPr/>
          <a:lstStyle/>
          <a:p>
            <a:r>
              <a:rPr lang="en-US" dirty="0" smtClean="0"/>
              <a:t>Red blood cells and platelets</a:t>
            </a:r>
            <a:endParaRPr lang="ar-IQ" dirty="0"/>
          </a:p>
        </p:txBody>
      </p:sp>
      <p:pic>
        <p:nvPicPr>
          <p:cNvPr id="10242" name="Picture 2" descr="C:\Users\w\Desktop\blood\110310-10032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58312" cy="5357850"/>
          </a:xfrm>
          <a:prstGeom prst="rect">
            <a:avLst/>
          </a:prstGeom>
          <a:noFill/>
        </p:spPr>
      </p:pic>
      <p:cxnSp>
        <p:nvCxnSpPr>
          <p:cNvPr id="4" name="Straight Arrow Connector 3"/>
          <p:cNvCxnSpPr/>
          <p:nvPr/>
        </p:nvCxnSpPr>
        <p:spPr>
          <a:xfrm flipV="1">
            <a:off x="3131840" y="2553207"/>
            <a:ext cx="648072" cy="4320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V="1">
            <a:off x="4139952" y="2695600"/>
            <a:ext cx="648072" cy="4320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910" y="5500702"/>
            <a:ext cx="8229600" cy="1143000"/>
          </a:xfrm>
        </p:spPr>
        <p:txBody>
          <a:bodyPr/>
          <a:lstStyle/>
          <a:p>
            <a:r>
              <a:rPr lang="en-US" dirty="0" smtClean="0"/>
              <a:t>Immature </a:t>
            </a:r>
            <a:r>
              <a:rPr lang="en-US" dirty="0" err="1" smtClean="0"/>
              <a:t>neutrophile</a:t>
            </a:r>
            <a:r>
              <a:rPr lang="en-US" dirty="0" smtClean="0"/>
              <a:t> S-shaped</a:t>
            </a:r>
            <a:endParaRPr lang="ar-IQ" dirty="0"/>
          </a:p>
        </p:txBody>
      </p:sp>
      <p:pic>
        <p:nvPicPr>
          <p:cNvPr id="12290" name="Picture 2" descr="C:\Users\w\Desktop\blood\110310-1030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786874" cy="53578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910" y="5572140"/>
            <a:ext cx="8229600" cy="1143000"/>
          </a:xfrm>
        </p:spPr>
        <p:txBody>
          <a:bodyPr/>
          <a:lstStyle/>
          <a:p>
            <a:r>
              <a:rPr lang="en-US" dirty="0" smtClean="0"/>
              <a:t>Immature </a:t>
            </a:r>
            <a:r>
              <a:rPr lang="en-US" dirty="0" err="1" smtClean="0"/>
              <a:t>neutrophile</a:t>
            </a:r>
            <a:r>
              <a:rPr lang="en-US" dirty="0" smtClean="0"/>
              <a:t> C- Shaped</a:t>
            </a:r>
            <a:endParaRPr lang="ar-IQ" dirty="0"/>
          </a:p>
        </p:txBody>
      </p:sp>
      <p:pic>
        <p:nvPicPr>
          <p:cNvPr id="2050" name="Picture 2" descr="C:\Users\intel\Desktop\College of Dentistery\Medical Biology\Practical histology\blood\110310-09523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71414"/>
            <a:ext cx="8286808" cy="55900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55721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White blood cell, mature </a:t>
            </a:r>
            <a:r>
              <a:rPr lang="en-US" dirty="0" err="1" smtClean="0"/>
              <a:t>neutrophil</a:t>
            </a:r>
            <a:endParaRPr lang="ar-IQ" dirty="0"/>
          </a:p>
        </p:txBody>
      </p:sp>
      <p:pic>
        <p:nvPicPr>
          <p:cNvPr id="1026" name="Picture 2" descr="C:\Users\w\Desktop\blood\110310-09213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786874" cy="5357850"/>
          </a:xfrm>
          <a:prstGeom prst="rect">
            <a:avLst/>
          </a:prstGeom>
          <a:noFill/>
        </p:spPr>
      </p:pic>
      <p:cxnSp>
        <p:nvCxnSpPr>
          <p:cNvPr id="4" name="Straight Arrow Connector 3"/>
          <p:cNvCxnSpPr/>
          <p:nvPr/>
        </p:nvCxnSpPr>
        <p:spPr>
          <a:xfrm flipV="1">
            <a:off x="3995936" y="2924944"/>
            <a:ext cx="648072" cy="4320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910" y="55721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White blood cell, mature </a:t>
            </a:r>
            <a:r>
              <a:rPr lang="en-US" dirty="0" err="1" smtClean="0"/>
              <a:t>neutrophil</a:t>
            </a:r>
            <a:r>
              <a:rPr lang="en-US" dirty="0" smtClean="0"/>
              <a:t> </a:t>
            </a:r>
            <a:endParaRPr lang="ar-IQ" dirty="0"/>
          </a:p>
        </p:txBody>
      </p:sp>
      <p:pic>
        <p:nvPicPr>
          <p:cNvPr id="2050" name="Picture 2" descr="C:\Users\w\Desktop\blood\110310-09234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786874" cy="55006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550070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White blood cell, mature </a:t>
            </a:r>
            <a:r>
              <a:rPr lang="en-US" dirty="0" err="1" smtClean="0"/>
              <a:t>eosinophil</a:t>
            </a:r>
            <a:endParaRPr lang="ar-IQ" dirty="0"/>
          </a:p>
        </p:txBody>
      </p:sp>
      <p:pic>
        <p:nvPicPr>
          <p:cNvPr id="3074" name="Picture 2" descr="C:\Users\w\Desktop\blood\110310-09285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58312" cy="5286380"/>
          </a:xfrm>
          <a:prstGeom prst="rect">
            <a:avLst/>
          </a:prstGeom>
          <a:noFill/>
        </p:spPr>
      </p:pic>
      <p:cxnSp>
        <p:nvCxnSpPr>
          <p:cNvPr id="4" name="Straight Arrow Connector 3"/>
          <p:cNvCxnSpPr/>
          <p:nvPr/>
        </p:nvCxnSpPr>
        <p:spPr>
          <a:xfrm flipV="1">
            <a:off x="3347864" y="2924944"/>
            <a:ext cx="648072" cy="4320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5" name="Straight Arrow Connector 4"/>
          <p:cNvCxnSpPr/>
          <p:nvPr/>
        </p:nvCxnSpPr>
        <p:spPr>
          <a:xfrm flipV="1">
            <a:off x="4148336" y="3140968"/>
            <a:ext cx="648072" cy="4320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4531804" y="1484784"/>
            <a:ext cx="80392" cy="108012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283968" y="908720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granules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596" y="55721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White blood cell , mature basophile</a:t>
            </a:r>
            <a:endParaRPr lang="ar-IQ" dirty="0"/>
          </a:p>
        </p:txBody>
      </p:sp>
      <p:pic>
        <p:nvPicPr>
          <p:cNvPr id="6146" name="Picture 2" descr="C:\Users\w\Desktop\blood\110310-09374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58312" cy="5429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348" y="55721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White blood cell, mature lymphocyte</a:t>
            </a:r>
            <a:endParaRPr lang="ar-IQ" dirty="0"/>
          </a:p>
        </p:txBody>
      </p:sp>
      <p:pic>
        <p:nvPicPr>
          <p:cNvPr id="4098" name="Picture 2" descr="C:\Users\w\Desktop\blood\110310-09305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58312" cy="55006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55721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White blood cell, mature lymphocyte</a:t>
            </a:r>
            <a:endParaRPr lang="ar-IQ" dirty="0"/>
          </a:p>
        </p:txBody>
      </p:sp>
      <p:pic>
        <p:nvPicPr>
          <p:cNvPr id="5122" name="Picture 2" descr="C:\Users\w\Desktop\blood\110310-09334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52"/>
            <a:ext cx="8858312" cy="5429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</TotalTime>
  <Words>62</Words>
  <Application>Microsoft Office PowerPoint</Application>
  <PresentationFormat>On-screen Show (4:3)</PresentationFormat>
  <Paragraphs>14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Red blood cells and platelets</vt:lpstr>
      <vt:lpstr>Immature neutrophile S-shaped</vt:lpstr>
      <vt:lpstr>Immature neutrophile C- Shaped</vt:lpstr>
      <vt:lpstr>White blood cell, mature neutrophil</vt:lpstr>
      <vt:lpstr>White blood cell, mature neutrophil </vt:lpstr>
      <vt:lpstr>White blood cell, mature eosinophil</vt:lpstr>
      <vt:lpstr>White blood cell , mature basophile</vt:lpstr>
      <vt:lpstr>White blood cell, mature lymphocyte</vt:lpstr>
      <vt:lpstr>White blood cell, mature lymphocyte</vt:lpstr>
      <vt:lpstr>White blood cell, mature monocyte</vt:lpstr>
      <vt:lpstr>Megakaryocyte</vt:lpstr>
      <vt:lpstr>Red blood cells and platelets</vt:lpstr>
    </vt:vector>
  </TitlesOfParts>
  <Company>By DR.Ahmed Saker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Dr. A Razak</dc:creator>
  <cp:lastModifiedBy>Maher</cp:lastModifiedBy>
  <cp:revision>29</cp:revision>
  <dcterms:created xsi:type="dcterms:W3CDTF">2011-03-29T09:26:38Z</dcterms:created>
  <dcterms:modified xsi:type="dcterms:W3CDTF">2021-06-09T09:00:01Z</dcterms:modified>
</cp:coreProperties>
</file>